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FFFF"/>
    <a:srgbClr val="FF0000"/>
    <a:srgbClr val="0066FF"/>
    <a:srgbClr val="2A3133"/>
    <a:srgbClr val="5039F7"/>
    <a:srgbClr val="5C49E7"/>
    <a:srgbClr val="6F39F7"/>
    <a:srgbClr val="FF3300"/>
    <a:srgbClr val="FFFF0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28" y="-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48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978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126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218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429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070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785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944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575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934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720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F609-B4DA-4ABB-AE5E-44222503D923}" type="datetimeFigureOut">
              <a:rPr lang="it-IT" smtClean="0"/>
              <a:pPr/>
              <a:t>13-02-2015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09F6-A00A-40F1-BA4F-86AFD07FD50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689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 shadeToTitle="1">
        <a:blipFill dpi="0" rotWithShape="1">
          <a:blip r:embed="rId2">
            <a:alphaModFix amt="98000"/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2265266" y="4198791"/>
            <a:ext cx="8474049" cy="1754326"/>
          </a:xfrm>
          <a:prstGeom prst="rect">
            <a:avLst/>
          </a:prstGeom>
          <a:solidFill>
            <a:srgbClr val="00FFFF"/>
          </a:solidFill>
          <a:ln w="57150">
            <a:solidFill>
              <a:srgbClr val="0000FF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Chiama subito l’avvocato Sergio Armaroli</a:t>
            </a:r>
            <a:endParaRPr lang="it-IT" sz="5400" b="0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072827" y="5934670"/>
            <a:ext cx="8650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0" cap="none" spc="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051 6447838 </a:t>
            </a:r>
            <a:r>
              <a:rPr lang="it-IT" sz="2400" b="0" cap="none" spc="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oppure  </a:t>
            </a:r>
            <a:r>
              <a:rPr lang="it-IT" sz="5400" b="0" cap="none" spc="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335 8174816</a:t>
            </a:r>
            <a:endParaRPr lang="it-IT" sz="54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Freccia bidirezionale verticale 24"/>
          <p:cNvSpPr/>
          <p:nvPr/>
        </p:nvSpPr>
        <p:spPr>
          <a:xfrm>
            <a:off x="6364760" y="2790075"/>
            <a:ext cx="759656" cy="1216152"/>
          </a:xfrm>
          <a:prstGeom prst="upDown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arrotondato 25"/>
          <p:cNvSpPr/>
          <p:nvPr/>
        </p:nvSpPr>
        <p:spPr>
          <a:xfrm>
            <a:off x="4501979" y="681412"/>
            <a:ext cx="4721900" cy="287379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6"/>
          <p:cNvSpPr/>
          <p:nvPr/>
        </p:nvSpPr>
        <p:spPr>
          <a:xfrm>
            <a:off x="4358229" y="684351"/>
            <a:ext cx="477271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Diritto penale</a:t>
            </a:r>
          </a:p>
          <a:p>
            <a:pPr algn="ctr"/>
            <a:r>
              <a:rPr lang="it-IT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Industriale Ambientale</a:t>
            </a:r>
            <a:endParaRPr lang="it-IT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835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14</Words>
  <Application>Microsoft Office PowerPoint</Application>
  <PresentationFormat>Personalizzato</PresentationFormat>
  <Paragraphs>4</Paragraphs>
  <Slides>1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 Armaroli</dc:creator>
  <cp:lastModifiedBy>Sergio Armaroli</cp:lastModifiedBy>
  <cp:revision>20</cp:revision>
  <dcterms:created xsi:type="dcterms:W3CDTF">2015-02-13T09:43:17Z</dcterms:created>
  <dcterms:modified xsi:type="dcterms:W3CDTF">2015-02-13T09:44:46Z</dcterms:modified>
</cp:coreProperties>
</file>